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B0CAC-A5F7-408B-BC4A-C1D5B5580890}" v="35" dt="2024-12-19T19:29:36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7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19T20:09:53.759" v="1198" actId="1035"/>
      <pc:docMkLst>
        <pc:docMk/>
      </pc:docMkLst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7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0:09:53.759" v="1198" actId="1035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0:09:53.759" v="1198" actId="1035"/>
          <ac:spMkLst>
            <pc:docMk/>
            <pc:sldMk cId="0" sldId="272"/>
            <ac:spMk id="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19:00:38.990" v="1164" actId="20577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19:29:40.333" v="1175" actId="14861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17:46:25.235" v="475" actId="47"/>
          <ac:spMkLst>
            <pc:docMk/>
            <pc:sldMk cId="1495923055" sldId="291"/>
            <ac:spMk id="6" creationId="{ABADCC2F-F3E7-8C6C-D168-F0C944818ECD}"/>
          </ac:spMkLst>
        </pc:spChg>
        <pc:spChg chg="add mod">
          <ac:chgData name="Mikel Telo" userId="fe634e7b74a3d0f5" providerId="LiveId" clId="{ABEB0CAC-A5F7-408B-BC4A-C1D5B5580890}" dt="2024-12-19T19:29:26.777" v="1172" actId="1076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mod ord">
          <ac:chgData name="Mikel Telo" userId="fe634e7b74a3d0f5" providerId="LiveId" clId="{ABEB0CAC-A5F7-408B-BC4A-C1D5B5580890}" dt="2024-12-19T19:29:40.333" v="1175" actId="14861"/>
          <ac:picMkLst>
            <pc:docMk/>
            <pc:sldMk cId="1495923055" sldId="291"/>
            <ac:picMk id="22" creationId="{3C61CAC3-CE7A-22FD-35A2-3CB9A1275660}"/>
          </ac:picMkLst>
        </pc:picChg>
        <pc:picChg chg="add mod ord">
          <ac:chgData name="Mikel Telo" userId="fe634e7b74a3d0f5" providerId="LiveId" clId="{ABEB0CAC-A5F7-408B-BC4A-C1D5B5580890}" dt="2024-12-19T19:29:40.333" v="1175" actId="14861"/>
          <ac:picMkLst>
            <pc:docMk/>
            <pc:sldMk cId="1495923055" sldId="291"/>
            <ac:picMk id="23" creationId="{DB01DA1E-2430-963C-79BD-62CF263C073F}"/>
          </ac:picMkLst>
        </pc:picChg>
        <pc:picChg chg="add mod ord">
          <ac:chgData name="Mikel Telo" userId="fe634e7b74a3d0f5" providerId="LiveId" clId="{ABEB0CAC-A5F7-408B-BC4A-C1D5B5580890}" dt="2024-12-19T19:29:40.333" v="1175" actId="14861"/>
          <ac:picMkLst>
            <pc:docMk/>
            <pc:sldMk cId="1495923055" sldId="291"/>
            <ac:picMk id="24" creationId="{73DA3C2F-58E7-FE9B-685E-2ECF6F7A3F36}"/>
          </ac:picMkLst>
        </pc:picChg>
        <pc:picChg chg="add mod ord">
          <ac:chgData name="Mikel Telo" userId="fe634e7b74a3d0f5" providerId="LiveId" clId="{ABEB0CAC-A5F7-408B-BC4A-C1D5B5580890}" dt="2024-12-19T19:29:40.333" v="1175" actId="14861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mod">
          <ac:chgData name="Mikel Telo" userId="fe634e7b74a3d0f5" providerId="LiveId" clId="{ABEB0CAC-A5F7-408B-BC4A-C1D5B5580890}" dt="2024-12-19T18:12:37.485" v="909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123473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&gt; 7798/8000 = 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C61CAC3-CE7A-22FD-35A2-3CB9A127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5" y="6383842"/>
            <a:ext cx="1996844" cy="1123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DB01DA1E-2430-963C-79BD-62CF263C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2" y="4877145"/>
            <a:ext cx="1245114" cy="1245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3DA3C2F-58E7-FE9B-685E-2ECF6F7A3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88" y="3066787"/>
            <a:ext cx="1817341" cy="1290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59453E9A-AB0B-10D5-74E4-978815E74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722" y="2079607"/>
            <a:ext cx="1671107" cy="716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ADCC2F-F3E7-8C6C-D168-F0C944818ECD}"/>
              </a:ext>
            </a:extLst>
          </p:cNvPr>
          <p:cNvSpPr txBox="1"/>
          <p:nvPr/>
        </p:nvSpPr>
        <p:spPr>
          <a:xfrm>
            <a:off x="1786467" y="1482262"/>
            <a:ext cx="6239933" cy="329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2640CC79-149F-4BAC-58E0-948B28D86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668</Words>
  <Application>Microsoft Office PowerPoint</Application>
  <PresentationFormat>Personalizado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Wingdings</vt:lpstr>
      <vt:lpstr>Agency FB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4</cp:revision>
  <dcterms:created xsi:type="dcterms:W3CDTF">2024-12-16T23:55:37Z</dcterms:created>
  <dcterms:modified xsi:type="dcterms:W3CDTF">2024-12-19T20:10:04Z</dcterms:modified>
</cp:coreProperties>
</file>